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1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5B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90" autoAdjust="0"/>
    <p:restoredTop sz="94660"/>
  </p:normalViewPr>
  <p:slideViewPr>
    <p:cSldViewPr snapToGrid="0">
      <p:cViewPr varScale="1">
        <p:scale>
          <a:sx n="83" d="100"/>
          <a:sy n="83" d="100"/>
        </p:scale>
        <p:origin x="77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66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63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838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080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090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412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666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814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7724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591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02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2019-11-27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766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71278" y="1748291"/>
            <a:ext cx="552006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i="1" dirty="0" err="1" smtClean="0">
                <a:solidFill>
                  <a:prstClr val="white"/>
                </a:solidFill>
                <a:latin typeface="Baskerville Old Face" panose="02020602080505020303" pitchFamily="18" charset="0"/>
              </a:rPr>
              <a:t>클로저</a:t>
            </a:r>
            <a:r>
              <a:rPr lang="ko-KR" altLang="en-US" sz="3200" b="1" i="1" dirty="0" smtClean="0">
                <a:solidFill>
                  <a:prstClr val="white"/>
                </a:solidFill>
                <a:latin typeface="Baskerville Old Face" panose="02020602080505020303" pitchFamily="18" charset="0"/>
              </a:rPr>
              <a:t> </a:t>
            </a:r>
            <a:r>
              <a:rPr lang="en-US" altLang="ko-KR" sz="3200" b="1" i="1" dirty="0" smtClean="0">
                <a:solidFill>
                  <a:prstClr val="white"/>
                </a:solidFill>
                <a:latin typeface="Baskerville Old Face" panose="02020602080505020303" pitchFamily="18" charset="0"/>
              </a:rPr>
              <a:t>closure</a:t>
            </a:r>
          </a:p>
          <a:p>
            <a:pPr algn="ctr">
              <a:lnSpc>
                <a:spcPct val="150000"/>
              </a:lnSpc>
            </a:pPr>
            <a:r>
              <a:rPr lang="en-US" altLang="ko-KR" sz="1000" dirty="0" smtClean="0">
                <a:solidFill>
                  <a:prstClr val="white"/>
                </a:solidFill>
              </a:rPr>
              <a:t>2019/11/27 </a:t>
            </a:r>
            <a:r>
              <a:rPr lang="ko-KR" altLang="en-US" sz="1000" dirty="0" err="1" smtClean="0">
                <a:solidFill>
                  <a:prstClr val="white"/>
                </a:solidFill>
              </a:rPr>
              <a:t>라이트닝</a:t>
            </a:r>
            <a:r>
              <a:rPr lang="ko-KR" altLang="en-US" sz="1000" dirty="0" smtClean="0">
                <a:solidFill>
                  <a:prstClr val="white"/>
                </a:solidFill>
              </a:rPr>
              <a:t> 토크</a:t>
            </a:r>
            <a:endParaRPr lang="ko-KR" altLang="en-US" sz="2800" dirty="0">
              <a:solidFill>
                <a:prstClr val="white"/>
              </a:solidFill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55774"/>
              </p:ext>
            </p:extLst>
          </p:nvPr>
        </p:nvGraphicFramePr>
        <p:xfrm>
          <a:off x="4524424" y="3378645"/>
          <a:ext cx="324797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38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41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rgbClr val="1D36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D364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1D36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D36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chemeClr val="bg1"/>
                          </a:solidFill>
                        </a:rPr>
                        <a:t>이름</a:t>
                      </a:r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A5B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성동명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517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smtClean="0">
                <a:solidFill>
                  <a:prstClr val="white"/>
                </a:solidFill>
              </a:rPr>
              <a:t>소감</a:t>
            </a:r>
            <a:endParaRPr lang="en-US" altLang="ko-KR" sz="4400" b="1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65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smtClean="0">
                <a:solidFill>
                  <a:prstClr val="white"/>
                </a:solidFill>
              </a:rPr>
              <a:t>참고 자료</a:t>
            </a:r>
            <a:endParaRPr lang="en-US" altLang="ko-KR" sz="4400" b="1" dirty="0" smtClean="0">
              <a:solidFill>
                <a:prstClr val="white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69962" y="1256145"/>
            <a:ext cx="9522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클로저</a:t>
            </a:r>
            <a:r>
              <a:rPr lang="en-US" altLang="ko-KR" dirty="0" smtClean="0">
                <a:solidFill>
                  <a:schemeClr val="bg1"/>
                </a:solidFill>
              </a:rPr>
              <a:t>-</a:t>
            </a:r>
            <a:r>
              <a:rPr lang="ko-KR" altLang="en-US" dirty="0" err="1" smtClean="0">
                <a:solidFill>
                  <a:schemeClr val="bg1"/>
                </a:solidFill>
              </a:rPr>
              <a:t>생활코딩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</a:rPr>
              <a:t>: https</a:t>
            </a:r>
            <a:r>
              <a:rPr lang="en-US" altLang="ko-KR" dirty="0">
                <a:solidFill>
                  <a:schemeClr val="bg1"/>
                </a:solidFill>
              </a:rPr>
              <a:t>://</a:t>
            </a:r>
            <a:r>
              <a:rPr lang="en-US" altLang="ko-KR" dirty="0" smtClean="0">
                <a:solidFill>
                  <a:schemeClr val="bg1"/>
                </a:solidFill>
              </a:rPr>
              <a:t>opentutorials.org/course/743/6544</a:t>
            </a: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67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52945" y="1625600"/>
            <a:ext cx="1228437" cy="683491"/>
          </a:xfrm>
          <a:prstGeom prst="rect">
            <a:avLst/>
          </a:prstGeom>
          <a:solidFill>
            <a:srgbClr val="FFA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1</a:t>
            </a:r>
            <a:endParaRPr lang="ko-KR" altLang="en-US" b="1" dirty="0"/>
          </a:p>
        </p:txBody>
      </p:sp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400" b="1" i="1" dirty="0" smtClean="0">
                <a:solidFill>
                  <a:prstClr val="white"/>
                </a:solidFill>
              </a:rPr>
              <a:t>Contents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341422" y="1625600"/>
            <a:ext cx="8520541" cy="683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tx1"/>
                </a:solidFill>
              </a:rPr>
              <a:t>클로저</a:t>
            </a:r>
            <a:r>
              <a:rPr lang="en-US" altLang="ko-KR" b="1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052945" y="2941826"/>
            <a:ext cx="1228437" cy="683491"/>
          </a:xfrm>
          <a:prstGeom prst="rect">
            <a:avLst/>
          </a:prstGeom>
          <a:solidFill>
            <a:srgbClr val="FFA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2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2341423" y="2941826"/>
            <a:ext cx="8520540" cy="683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tx1"/>
                </a:solidFill>
              </a:rPr>
              <a:t>클로저의</a:t>
            </a:r>
            <a:r>
              <a:rPr lang="ko-KR" altLang="en-US" b="1" dirty="0" smtClean="0">
                <a:solidFill>
                  <a:schemeClr val="tx1"/>
                </a:solidFill>
              </a:rPr>
              <a:t> 특성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52945" y="4258052"/>
            <a:ext cx="1228437" cy="683491"/>
          </a:xfrm>
          <a:prstGeom prst="rect">
            <a:avLst/>
          </a:prstGeom>
          <a:solidFill>
            <a:srgbClr val="FFA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3</a:t>
            </a:r>
            <a:endParaRPr lang="ko-KR" altLang="en-US" b="1" dirty="0"/>
          </a:p>
        </p:txBody>
      </p:sp>
      <p:sp>
        <p:nvSpPr>
          <p:cNvPr id="12" name="직사각형 11"/>
          <p:cNvSpPr/>
          <p:nvPr/>
        </p:nvSpPr>
        <p:spPr>
          <a:xfrm>
            <a:off x="2341423" y="4258052"/>
            <a:ext cx="8520540" cy="683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tx1"/>
                </a:solidFill>
              </a:rPr>
              <a:t>클로저의</a:t>
            </a:r>
            <a:r>
              <a:rPr lang="ko-KR" altLang="en-US" b="1" dirty="0" smtClean="0">
                <a:solidFill>
                  <a:schemeClr val="tx1"/>
                </a:solidFill>
              </a:rPr>
              <a:t> 응용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52945" y="5574278"/>
            <a:ext cx="1228437" cy="683491"/>
          </a:xfrm>
          <a:prstGeom prst="rect">
            <a:avLst/>
          </a:prstGeom>
          <a:solidFill>
            <a:srgbClr val="FFA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4</a:t>
            </a:r>
            <a:endParaRPr lang="ko-KR" altLang="en-US" b="1" dirty="0"/>
          </a:p>
        </p:txBody>
      </p:sp>
      <p:sp>
        <p:nvSpPr>
          <p:cNvPr id="14" name="직사각형 13"/>
          <p:cNvSpPr/>
          <p:nvPr/>
        </p:nvSpPr>
        <p:spPr>
          <a:xfrm>
            <a:off x="2341421" y="5574278"/>
            <a:ext cx="8520541" cy="683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소감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69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err="1" smtClean="0">
                <a:solidFill>
                  <a:prstClr val="white"/>
                </a:solidFill>
              </a:rPr>
              <a:t>클로저</a:t>
            </a:r>
            <a:r>
              <a:rPr lang="en-US" altLang="ko-KR" sz="4400" b="1" dirty="0" smtClean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81566" y="2974109"/>
            <a:ext cx="70994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chemeClr val="bg1"/>
                </a:solidFill>
              </a:rPr>
              <a:t>내부 함수가 외부 함수의 맥락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(context)</a:t>
            </a:r>
            <a:r>
              <a:rPr lang="ko-KR" altLang="en-US" sz="2800" b="1" dirty="0" smtClean="0">
                <a:solidFill>
                  <a:schemeClr val="bg1"/>
                </a:solidFill>
              </a:rPr>
              <a:t>에 접근할 수 있는 것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pic>
        <p:nvPicPr>
          <p:cNvPr id="4102" name="Picture 6" descr="js 이미지 검색결과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72" y="1768043"/>
            <a:ext cx="2818534" cy="2818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946" y="2236317"/>
            <a:ext cx="7720350" cy="242969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5246" y="2623686"/>
            <a:ext cx="2415749" cy="167655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4442691" y="2521527"/>
            <a:ext cx="4448647" cy="1219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110183" y="2315748"/>
            <a:ext cx="4969162" cy="20438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835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err="1" smtClean="0">
                <a:solidFill>
                  <a:prstClr val="white"/>
                </a:solidFill>
              </a:rPr>
              <a:t>클로저</a:t>
            </a:r>
            <a:r>
              <a:rPr lang="en-US" altLang="ko-KR" sz="4400" b="1" dirty="0" smtClean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7600" y="1293091"/>
            <a:ext cx="5329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solidFill>
                  <a:schemeClr val="bg1"/>
                </a:solidFill>
              </a:rPr>
              <a:t>1</a:t>
            </a:r>
            <a:r>
              <a:rPr lang="ko-KR" altLang="en-US" sz="2800" b="1" dirty="0" smtClean="0">
                <a:solidFill>
                  <a:schemeClr val="bg1"/>
                </a:solidFill>
              </a:rPr>
              <a:t>급 객체란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?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28037" y="2132884"/>
            <a:ext cx="5329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</a:rPr>
              <a:t>1. </a:t>
            </a:r>
            <a:r>
              <a:rPr lang="ko-KR" altLang="en-US" sz="2000" dirty="0" smtClean="0">
                <a:solidFill>
                  <a:schemeClr val="bg1"/>
                </a:solidFill>
              </a:rPr>
              <a:t>변수나 데이터에 할당할 수 있다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28037" y="2849567"/>
            <a:ext cx="5329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</a:rPr>
              <a:t>2. </a:t>
            </a:r>
            <a:r>
              <a:rPr lang="ko-KR" altLang="en-US" sz="2000" dirty="0" smtClean="0">
                <a:solidFill>
                  <a:schemeClr val="bg1"/>
                </a:solidFill>
              </a:rPr>
              <a:t>객체의 인자로 넘길 수 있다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28037" y="3566250"/>
            <a:ext cx="5329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</a:rPr>
              <a:t>3. </a:t>
            </a:r>
            <a:r>
              <a:rPr lang="ko-KR" altLang="en-US" sz="2000" dirty="0" smtClean="0">
                <a:solidFill>
                  <a:schemeClr val="bg1"/>
                </a:solidFill>
              </a:rPr>
              <a:t>객체의 리턴 값으로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리턴할</a:t>
            </a:r>
            <a:r>
              <a:rPr lang="ko-KR" altLang="en-US" sz="2000" dirty="0" smtClean="0">
                <a:solidFill>
                  <a:schemeClr val="bg1"/>
                </a:solidFill>
              </a:rPr>
              <a:t> 수 있다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80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err="1" smtClean="0">
                <a:solidFill>
                  <a:prstClr val="white"/>
                </a:solidFill>
              </a:rPr>
              <a:t>클로저</a:t>
            </a:r>
            <a:r>
              <a:rPr lang="en-US" altLang="ko-KR" sz="4400" b="1" dirty="0" smtClean="0">
                <a:solidFill>
                  <a:prstClr val="white"/>
                </a:solidFill>
              </a:rPr>
              <a:t>?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242" y="1909638"/>
            <a:ext cx="9900132" cy="3143073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290618" y="2706254"/>
            <a:ext cx="4448647" cy="1219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791855" y="1976582"/>
            <a:ext cx="5144654" cy="2641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290619" y="2313919"/>
            <a:ext cx="3694546" cy="309208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40690" y="5408310"/>
            <a:ext cx="458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클로저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73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err="1" smtClean="0">
                <a:solidFill>
                  <a:prstClr val="white"/>
                </a:solidFill>
              </a:rPr>
              <a:t>클로저의</a:t>
            </a:r>
            <a:r>
              <a:rPr lang="ko-KR" altLang="en-US" sz="4400" b="1" dirty="0" smtClean="0">
                <a:solidFill>
                  <a:prstClr val="white"/>
                </a:solidFill>
              </a:rPr>
              <a:t> 특성</a:t>
            </a:r>
            <a:endParaRPr lang="en-US" altLang="ko-KR" sz="4400" b="1" dirty="0" smtClean="0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587" y="1671782"/>
            <a:ext cx="7485442" cy="377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7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err="1" smtClean="0">
                <a:solidFill>
                  <a:prstClr val="white"/>
                </a:solidFill>
              </a:rPr>
              <a:t>클로저의</a:t>
            </a:r>
            <a:r>
              <a:rPr lang="ko-KR" altLang="en-US" sz="4400" b="1" dirty="0" smtClean="0">
                <a:solidFill>
                  <a:prstClr val="white"/>
                </a:solidFill>
              </a:rPr>
              <a:t> 특성</a:t>
            </a:r>
            <a:endParaRPr lang="en-US" altLang="ko-KR" sz="4400" b="1" dirty="0" smtClean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092" y="1551709"/>
            <a:ext cx="7076432" cy="417645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975" y="1117600"/>
            <a:ext cx="9536665" cy="536437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357090" y="1152260"/>
            <a:ext cx="849747" cy="3093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539346" y="1082940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private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525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err="1" smtClean="0">
                <a:solidFill>
                  <a:prstClr val="white"/>
                </a:solidFill>
              </a:rPr>
              <a:t>클로저의</a:t>
            </a:r>
            <a:r>
              <a:rPr lang="ko-KR" altLang="en-US" sz="4400" b="1" dirty="0" smtClean="0">
                <a:solidFill>
                  <a:prstClr val="white"/>
                </a:solidFill>
              </a:rPr>
              <a:t> 특성</a:t>
            </a:r>
            <a:endParaRPr lang="en-US" altLang="ko-KR" sz="4400" b="1" dirty="0" smtClean="0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28036" y="1800377"/>
            <a:ext cx="7763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</a:rPr>
              <a:t>1. </a:t>
            </a:r>
            <a:r>
              <a:rPr lang="ko-KR" altLang="en-US" sz="2000" dirty="0" smtClean="0">
                <a:solidFill>
                  <a:schemeClr val="bg1"/>
                </a:solidFill>
              </a:rPr>
              <a:t>외부에서 같은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식별자를</a:t>
            </a:r>
            <a:r>
              <a:rPr lang="ko-KR" altLang="en-US" sz="2000" dirty="0" smtClean="0">
                <a:solidFill>
                  <a:schemeClr val="bg1"/>
                </a:solidFill>
              </a:rPr>
              <a:t> 사용하여도 문제가 발생하지 않는다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28036" y="2497722"/>
            <a:ext cx="7763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2</a:t>
            </a:r>
            <a:r>
              <a:rPr lang="en-US" altLang="ko-KR" sz="2000" dirty="0" smtClean="0">
                <a:solidFill>
                  <a:schemeClr val="bg1"/>
                </a:solidFill>
              </a:rPr>
              <a:t>. </a:t>
            </a:r>
            <a:r>
              <a:rPr lang="ko-KR" altLang="en-US" sz="2000" dirty="0" smtClean="0">
                <a:solidFill>
                  <a:schemeClr val="bg1"/>
                </a:solidFill>
              </a:rPr>
              <a:t>접근성이 떨어지기 때문에 변수가 안전하게 저장</a:t>
            </a:r>
            <a:r>
              <a:rPr lang="en-US" altLang="ko-KR" sz="2000" dirty="0" smtClean="0">
                <a:solidFill>
                  <a:schemeClr val="bg1"/>
                </a:solidFill>
              </a:rPr>
              <a:t>&amp;</a:t>
            </a:r>
            <a:r>
              <a:rPr lang="ko-KR" altLang="en-US" sz="2000" dirty="0" smtClean="0">
                <a:solidFill>
                  <a:schemeClr val="bg1"/>
                </a:solidFill>
              </a:rPr>
              <a:t>수정된다</a:t>
            </a:r>
            <a:r>
              <a:rPr lang="en-US" altLang="ko-KR" sz="2000" dirty="0" smtClean="0">
                <a:solidFill>
                  <a:schemeClr val="bg1"/>
                </a:solidFill>
              </a:rPr>
              <a:t>.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8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6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371278" y="15738"/>
            <a:ext cx="552006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err="1" smtClean="0">
                <a:solidFill>
                  <a:prstClr val="white"/>
                </a:solidFill>
              </a:rPr>
              <a:t>클로저의</a:t>
            </a:r>
            <a:r>
              <a:rPr lang="ko-KR" altLang="en-US" sz="4400" b="1" dirty="0" smtClean="0">
                <a:solidFill>
                  <a:prstClr val="white"/>
                </a:solidFill>
              </a:rPr>
              <a:t> 응용</a:t>
            </a:r>
            <a:endParaRPr lang="en-US" altLang="ko-KR" sz="4400" b="1" dirty="0" smtClean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482" y="1246909"/>
            <a:ext cx="7563651" cy="531819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82" y="1246909"/>
            <a:ext cx="7333717" cy="516998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643" y="3255075"/>
            <a:ext cx="7215556" cy="152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1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104</Words>
  <Application>Microsoft Office PowerPoint</Application>
  <PresentationFormat>와이드스크린</PresentationFormat>
  <Paragraphs>32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Baskerville Old Face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성 동명</cp:lastModifiedBy>
  <cp:revision>15</cp:revision>
  <dcterms:created xsi:type="dcterms:W3CDTF">2019-11-21T03:50:33Z</dcterms:created>
  <dcterms:modified xsi:type="dcterms:W3CDTF">2019-11-27T07:42:14Z</dcterms:modified>
</cp:coreProperties>
</file>

<file path=docProps/thumbnail.jpeg>
</file>